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192"/>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172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67B856F-579F-47E4-8FF2-2EEC3DA5934C}" type="slidenum">
              <a:rPr lang="en-US"/>
              <a:pPr/>
              <a:t>‹#›</a:t>
            </a:fld>
            <a:endParaRPr lang="en-US"/>
          </a:p>
        </p:txBody>
      </p:sp>
    </p:spTree>
    <p:extLst>
      <p:ext uri="{BB962C8B-B14F-4D97-AF65-F5344CB8AC3E}">
        <p14:creationId xmlns:p14="http://schemas.microsoft.com/office/powerpoint/2010/main" val="2073152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9E08F16-8371-460C-97B8-7A1D1B59AD1C}" type="slidenum">
              <a:rPr lang="en-US"/>
              <a:pPr/>
              <a:t>‹#›</a:t>
            </a:fld>
            <a:endParaRPr lang="en-US"/>
          </a:p>
        </p:txBody>
      </p:sp>
    </p:spTree>
    <p:extLst>
      <p:ext uri="{BB962C8B-B14F-4D97-AF65-F5344CB8AC3E}">
        <p14:creationId xmlns:p14="http://schemas.microsoft.com/office/powerpoint/2010/main" val="37911188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877BD5-70E5-42EB-8933-1C382A54AF06}"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100" name="Rectangle 4"/>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1CCCB-F1E3-41A7-BB46-D9C37FDB26C9}" type="slidenum">
              <a:rPr lang="en-US"/>
              <a:pPr/>
              <a:t>2</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ECF0C4-62AA-4B0E-AA65-2C4B3EA6230B}" type="slidenum">
              <a:rPr lang="en-US"/>
              <a:pPr/>
              <a:t>3</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AF83E9-6F7E-426C-AF9C-9B095E13C54A}" type="slidenum">
              <a:rPr lang="en-US"/>
              <a:pPr/>
              <a:t>4</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5F717B-CBF0-4452-AF1E-CAAB566C786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4D18B4-B55C-49F6-B7A7-D11E67B53E3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551CB4-47EE-4435-98CE-3DB8D03878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8831DB-7EEA-4774-B290-21CBCF8DA77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E64FF0-EA70-4BC1-BAA1-5214475C130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161B629-E379-4929-BDC6-EEFC39F605B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7A305BC-3ACD-4D9F-84E8-A0C859A2E0E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143E83A-EDA4-45A7-B236-73B8ED7E220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2CF5D5A-CB59-4F5B-BD65-71950E177C5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CA5B686-2BD5-4450-9C90-8C41C5F9417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F8646BD-9CD9-49A5-BEAA-C74987D10F8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4406912-85DE-4523-8BC0-5D877920657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838200"/>
            <a:ext cx="7772400" cy="2362200"/>
          </a:xfrm>
        </p:spPr>
        <p:txBody>
          <a:bodyPr/>
          <a:lstStyle/>
          <a:p>
            <a:pPr algn="l">
              <a:lnSpc>
                <a:spcPct val="150000"/>
              </a:lnSpc>
            </a:pPr>
            <a:r>
              <a:rPr lang="en-US" sz="2000" i="1" dirty="0"/>
              <a:t>“[Provider Name] has met the standards and requirements of the Registered Continuing Education </a:t>
            </a:r>
            <a:r>
              <a:rPr lang="en-US" sz="2000" i="1" dirty="0" smtClean="0"/>
              <a:t>Program</a:t>
            </a:r>
            <a:r>
              <a:rPr lang="en-US" sz="2000" i="1" dirty="0"/>
              <a:t>. Credit earned on completion of this program will be reported to </a:t>
            </a:r>
            <a:r>
              <a:rPr lang="en-US" sz="2000" i="1" dirty="0" smtClean="0"/>
              <a:t>RCEP at RCEP.net. </a:t>
            </a:r>
            <a:r>
              <a:rPr lang="en-US" sz="2000" i="1" dirty="0"/>
              <a:t>A certificate of completion will be issued to each participant. As such, it does not include content that may be deemed or construed to be an approval or endorsement </a:t>
            </a:r>
            <a:r>
              <a:rPr lang="en-US" sz="2000" i="1" dirty="0" smtClean="0"/>
              <a:t>by the RCEP.”</a:t>
            </a:r>
            <a:endParaRPr lang="en-US" sz="2000" i="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4495800"/>
            <a:ext cx="2590800" cy="1537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2400" b="1"/>
              <a:t>COPYRIGHT MATERIALS</a:t>
            </a:r>
          </a:p>
        </p:txBody>
      </p:sp>
      <p:sp>
        <p:nvSpPr>
          <p:cNvPr id="10243" name="Rectangle 3"/>
          <p:cNvSpPr>
            <a:spLocks noGrp="1" noChangeArrowheads="1"/>
          </p:cNvSpPr>
          <p:nvPr>
            <p:ph type="body" idx="1"/>
          </p:nvPr>
        </p:nvSpPr>
        <p:spPr>
          <a:xfrm>
            <a:off x="1905000" y="1600200"/>
            <a:ext cx="5334000" cy="4525963"/>
          </a:xfrm>
        </p:spPr>
        <p:txBody>
          <a:bodyPr/>
          <a:lstStyle/>
          <a:p>
            <a:pPr algn="ctr">
              <a:buFontTx/>
              <a:buNone/>
            </a:pPr>
            <a:endParaRPr lang="en-US" sz="1600" b="1" dirty="0"/>
          </a:p>
          <a:p>
            <a:pPr algn="ctr">
              <a:buFontTx/>
              <a:buNone/>
            </a:pPr>
            <a:endParaRPr lang="en-US" sz="1600" b="1" dirty="0"/>
          </a:p>
          <a:p>
            <a:pPr algn="ctr">
              <a:buFontTx/>
              <a:buNone/>
            </a:pPr>
            <a:r>
              <a:rPr lang="en-US" sz="1600" b="1" dirty="0"/>
              <a:t>This educational activity is protected by U.S. and International copyright laws. Reproduction, distribution, display and use of the educational activity without written permission of the presenter is prohibited.</a:t>
            </a:r>
          </a:p>
          <a:p>
            <a:pPr algn="ctr">
              <a:buFontTx/>
              <a:buNone/>
            </a:pPr>
            <a:endParaRPr lang="en-US" sz="1600" b="1" dirty="0"/>
          </a:p>
          <a:p>
            <a:pPr algn="ctr">
              <a:buFontTx/>
              <a:buNone/>
            </a:pPr>
            <a:r>
              <a:rPr lang="en-US" b="1" dirty="0"/>
              <a:t>© </a:t>
            </a:r>
            <a:r>
              <a:rPr lang="en-US" sz="1600" b="1" dirty="0"/>
              <a:t>Provider Name </a:t>
            </a:r>
            <a:r>
              <a:rPr lang="en-US" sz="1600" b="1" dirty="0" smtClean="0"/>
              <a:t>2009</a:t>
            </a:r>
            <a:endParaRPr lang="en-US" sz="1600" b="1" dirty="0"/>
          </a:p>
          <a:p>
            <a:pPr algn="ctr">
              <a:buFontTx/>
              <a:buNone/>
            </a:pPr>
            <a:endParaRPr lang="en-US" sz="1600" b="1" dirty="0"/>
          </a:p>
          <a:p>
            <a:pPr algn="ctr">
              <a:buFontTx/>
              <a:buNone/>
            </a:pPr>
            <a:r>
              <a:rPr lang="en-US" sz="1600" i="1" dirty="0">
                <a:solidFill>
                  <a:srgbClr val="FF0000"/>
                </a:solidFill>
              </a:rPr>
              <a:t>- Provider Logo is acceptable here - </a:t>
            </a:r>
            <a:endParaRPr lang="en-US" b="1" i="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2800" b="1" dirty="0" smtClean="0"/>
              <a:t>Purpose and Learning </a:t>
            </a:r>
            <a:r>
              <a:rPr lang="en-US" sz="2800" b="1" dirty="0"/>
              <a:t>Objectives</a:t>
            </a:r>
          </a:p>
        </p:txBody>
      </p:sp>
      <p:sp>
        <p:nvSpPr>
          <p:cNvPr id="12291" name="Rectangle 3"/>
          <p:cNvSpPr>
            <a:spLocks noGrp="1" noChangeArrowheads="1"/>
          </p:cNvSpPr>
          <p:nvPr>
            <p:ph type="body" idx="1"/>
          </p:nvPr>
        </p:nvSpPr>
        <p:spPr/>
        <p:txBody>
          <a:bodyPr/>
          <a:lstStyle/>
          <a:p>
            <a:pPr algn="ctr">
              <a:buFontTx/>
              <a:buNone/>
            </a:pPr>
            <a:r>
              <a:rPr lang="en-US" sz="2000" dirty="0" smtClean="0"/>
              <a:t>[State purpose of activity on this slide.]</a:t>
            </a:r>
          </a:p>
          <a:p>
            <a:pPr algn="ctr">
              <a:buFontTx/>
              <a:buNone/>
            </a:pPr>
            <a:endParaRPr lang="en-US" sz="2000" dirty="0"/>
          </a:p>
          <a:p>
            <a:pPr algn="ctr">
              <a:buFontTx/>
              <a:buNone/>
            </a:pPr>
            <a:r>
              <a:rPr lang="en-US" sz="2000" dirty="0"/>
              <a:t>At the end of this presentation you will be able to:</a:t>
            </a:r>
          </a:p>
          <a:p>
            <a:pPr algn="ctr">
              <a:buFontTx/>
              <a:buNone/>
            </a:pPr>
            <a:endParaRPr lang="en-US" sz="2000" dirty="0"/>
          </a:p>
          <a:p>
            <a:pPr algn="ctr">
              <a:buFontTx/>
              <a:buNone/>
            </a:pPr>
            <a:endParaRPr lang="en-US" sz="2000" dirty="0"/>
          </a:p>
          <a:p>
            <a:pPr algn="ctr">
              <a:buFontTx/>
              <a:buNone/>
            </a:pPr>
            <a:r>
              <a:rPr lang="en-US" sz="2000" dirty="0" smtClean="0"/>
              <a:t>[List </a:t>
            </a:r>
            <a:r>
              <a:rPr lang="en-US" sz="2000" dirty="0"/>
              <a:t>learning objectives on this </a:t>
            </a:r>
            <a:r>
              <a:rPr lang="en-US" sz="2000" dirty="0" smtClean="0"/>
              <a:t>slide.]</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WordArt 4"/>
          <p:cNvSpPr>
            <a:spLocks noChangeArrowheads="1" noChangeShapeType="1" noTextEdit="1"/>
          </p:cNvSpPr>
          <p:nvPr/>
        </p:nvSpPr>
        <p:spPr bwMode="auto">
          <a:xfrm>
            <a:off x="2667000" y="3105150"/>
            <a:ext cx="38100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latin typeface="Arial Black"/>
              </a:rPr>
              <a:t>QUESTIONS?</a:t>
            </a:r>
          </a:p>
        </p:txBody>
      </p:sp>
      <p:sp>
        <p:nvSpPr>
          <p:cNvPr id="14341" name="Text Box 5"/>
          <p:cNvSpPr txBox="1">
            <a:spLocks noChangeArrowheads="1"/>
          </p:cNvSpPr>
          <p:nvPr/>
        </p:nvSpPr>
        <p:spPr bwMode="auto">
          <a:xfrm>
            <a:off x="1295400" y="2057400"/>
            <a:ext cx="6324600" cy="579438"/>
          </a:xfrm>
          <a:prstGeom prst="rect">
            <a:avLst/>
          </a:prstGeom>
          <a:noFill/>
          <a:ln w="9525">
            <a:noFill/>
            <a:miter lim="800000"/>
            <a:headEnd/>
            <a:tailEnd/>
          </a:ln>
          <a:effectLst/>
        </p:spPr>
        <p:txBody>
          <a:bodyPr>
            <a:spAutoFit/>
          </a:bodyPr>
          <a:lstStyle/>
          <a:p>
            <a:pPr algn="ctr">
              <a:spcBef>
                <a:spcPct val="50000"/>
              </a:spcBef>
            </a:pPr>
            <a:r>
              <a:rPr lang="en-US" sz="3200" b="1"/>
              <a:t>Thank you for your time!</a:t>
            </a:r>
          </a:p>
        </p:txBody>
      </p:sp>
      <p:sp>
        <p:nvSpPr>
          <p:cNvPr id="14342" name="Text Box 6"/>
          <p:cNvSpPr txBox="1">
            <a:spLocks noChangeArrowheads="1"/>
          </p:cNvSpPr>
          <p:nvPr/>
        </p:nvSpPr>
        <p:spPr bwMode="auto">
          <a:xfrm>
            <a:off x="1295400" y="4267200"/>
            <a:ext cx="6553200" cy="366713"/>
          </a:xfrm>
          <a:prstGeom prst="rect">
            <a:avLst/>
          </a:prstGeom>
          <a:noFill/>
          <a:ln w="9525">
            <a:noFill/>
            <a:miter lim="800000"/>
            <a:headEnd/>
            <a:tailEnd/>
          </a:ln>
          <a:effectLst/>
        </p:spPr>
        <p:txBody>
          <a:bodyPr>
            <a:spAutoFit/>
          </a:bodyPr>
          <a:lstStyle/>
          <a:p>
            <a:pPr algn="ctr">
              <a:spcBef>
                <a:spcPct val="50000"/>
              </a:spcBef>
            </a:pPr>
            <a:r>
              <a:rPr lang="en-US" b="1"/>
              <a:t>This concludes the educational content of this activity</a:t>
            </a:r>
          </a:p>
        </p:txBody>
      </p:sp>
      <p:sp>
        <p:nvSpPr>
          <p:cNvPr id="14343" name="Text Box 7"/>
          <p:cNvSpPr txBox="1">
            <a:spLocks noChangeArrowheads="1"/>
          </p:cNvSpPr>
          <p:nvPr/>
        </p:nvSpPr>
        <p:spPr bwMode="auto">
          <a:xfrm>
            <a:off x="685800" y="5486400"/>
            <a:ext cx="7772400" cy="366713"/>
          </a:xfrm>
          <a:prstGeom prst="rect">
            <a:avLst/>
          </a:prstGeom>
          <a:noFill/>
          <a:ln w="9525">
            <a:noFill/>
            <a:miter lim="800000"/>
            <a:headEnd/>
            <a:tailEnd/>
          </a:ln>
          <a:effectLst/>
        </p:spPr>
        <p:txBody>
          <a:bodyPr>
            <a:spAutoFit/>
          </a:bodyPr>
          <a:lstStyle/>
          <a:p>
            <a:pPr>
              <a:spcBef>
                <a:spcPct val="50000"/>
              </a:spcBef>
            </a:pPr>
            <a:r>
              <a:rPr lang="en-US"/>
              <a:t>Provider Name/Logo				Website/Phone/Etc.</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168</Words>
  <Application>Microsoft Office PowerPoint</Application>
  <PresentationFormat>On-screen Show (4:3)</PresentationFormat>
  <Paragraphs>24</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“[Provider Name] has met the standards and requirements of the Registered Continuing Education Program. Credit earned on completion of this program will be reported to RCEP at RCEP.net. A certificate of completion will be issued to each participant. As such, it does not include content that may be deemed or construed to be an approval or endorsement by the RCEP.”</vt:lpstr>
      <vt:lpstr>COPYRIGHT MATERIALS</vt:lpstr>
      <vt:lpstr>Purpose and Learning Objectives</vt:lpstr>
      <vt:lpstr>PowerPoint Presentation</vt:lpstr>
    </vt:vector>
  </TitlesOfParts>
  <Company>NCEES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“[Provider Name] has met the standards and requirements of the Registered Continuing Education Providers Program. Credit earned on completion of this program will be reported to RCEP. Certificates of Completion will be issued to all participants.”</dc:title>
  <dc:creator>carrolle</dc:creator>
  <cp:lastModifiedBy>La'Creshea Makonnen</cp:lastModifiedBy>
  <cp:revision>14</cp:revision>
  <dcterms:created xsi:type="dcterms:W3CDTF">2006-03-10T14:10:42Z</dcterms:created>
  <dcterms:modified xsi:type="dcterms:W3CDTF">2014-12-04T15:11:32Z</dcterms:modified>
</cp:coreProperties>
</file>